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E2E890-5EF0-A0AB-499A-598727BF7B00}" v="9" dt="2021-02-20T22:20:04.362"/>
    <p1510:client id="{9489EEED-45ED-A2A7-4B57-BED51F36E8F0}" v="3" dt="2021-02-21T13:38:12.905"/>
    <p1510:client id="{C8D4B10E-4F1B-45D7-7F5D-1B01C25CF4FA}" v="2" dt="2021-02-18T05:30:39.340"/>
    <p1510:client id="{FB301E63-CB1E-A20D-BC3F-293C213A828A}" v="339" dt="2021-02-15T18:50:05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3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6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7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5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6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2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80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2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4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8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0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58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3A46B97-796B-4BC5-AA0E-49600A39E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accent2">
                    <a:lumMod val="50000"/>
                  </a:schemeClr>
                </a:solidFill>
                <a:cs typeface="Calibri Light"/>
              </a:rPr>
              <a:t>WALENTYNKI NA JĘZYKU NIEMIECKIM</a:t>
            </a:r>
            <a:endParaRPr lang="pl-PL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dirty="0">
                <a:cs typeface="Calibri"/>
              </a:rPr>
              <a:t>14.02.2021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F0C8ECA4-D2C2-4761-90B1-CF6E3D99C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5" r="16066" b="1"/>
          <a:stretch/>
        </p:blipFill>
        <p:spPr>
          <a:xfrm rot="-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2" name="Obraz 2" descr="Obraz zawierający tekst, akcesorium&#10;&#10;Opis wygenerowany automatycznie">
            <a:extLst>
              <a:ext uri="{FF2B5EF4-FFF2-40B4-BE49-F238E27FC236}">
                <a16:creationId xmlns:a16="http://schemas.microsoft.com/office/drawing/2014/main" id="{3A7A7457-A6FD-4397-88BF-EDD4511EC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0" r="38174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23413C0-45C7-4958-A251-971464125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8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28E3D41A-7FC8-4294-AF27-7119526C1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725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9F6FE156-0158-4CDB-98E5-F95A5BBA5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3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C1526AE-36CB-4687-A3A8-B8B78D2A3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6299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8DCB474-1F1E-4D4E-AE11-0CFA27B0F5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33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48C68353-0697-4F74-8FD9-6562EC754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34" r="26266" b="-1"/>
          <a:stretch/>
        </p:blipFill>
        <p:spPr>
          <a:xfrm>
            <a:off x="-1" y="10"/>
            <a:ext cx="6095999" cy="6857990"/>
          </a:xfrm>
          <a:prstGeom prst="rect">
            <a:avLst/>
          </a:prstGeom>
        </p:spPr>
      </p:pic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E9C5B1A-E62D-4D44-905A-C2EFAC91B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5" r="3982"/>
          <a:stretch/>
        </p:blipFill>
        <p:spPr>
          <a:xfrm>
            <a:off x="6095998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4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980" y="733341"/>
            <a:ext cx="5120640" cy="54041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9C248789-42C3-44B1-AB07-6B1968B6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72" y="2167613"/>
            <a:ext cx="4464462" cy="251125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F13771F-7EF1-4B2A-841C-5AFF05B90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7482" y="720125"/>
            <a:ext cx="5120640" cy="54041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B61AC81C-8ED7-40E1-988B-A5950E87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12" y="1828107"/>
            <a:ext cx="4462186" cy="317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4C4CD20F-D6DA-4D6B-B2DA-3E16AE226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5" r="13707" b="-1"/>
          <a:stretch/>
        </p:blipFill>
        <p:spPr>
          <a:xfrm rot="5400000">
            <a:off x="353043" y="290423"/>
            <a:ext cx="3021406" cy="3084025"/>
          </a:xfrm>
          <a:prstGeom prst="rect">
            <a:avLst/>
          </a:prstGeom>
        </p:spPr>
      </p:pic>
      <p:pic>
        <p:nvPicPr>
          <p:cNvPr id="3" name="Obraz 3" descr="Obraz zawierający tekst, koperta, wizytówka&#10;&#10;Opis wygenerowany automatycznie">
            <a:extLst>
              <a:ext uri="{FF2B5EF4-FFF2-40B4-BE49-F238E27FC236}">
                <a16:creationId xmlns:a16="http://schemas.microsoft.com/office/drawing/2014/main" id="{022121A4-465F-42AC-964F-9F12D8324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89" r="-1" b="4859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Obraz 5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E5F16617-00CB-4238-AD45-10231104F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49" b="9170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2" name="Obraz 2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BACB28DC-60CB-435F-A114-3ECE50AA0C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94" r="19202" b="2"/>
          <a:stretch/>
        </p:blipFill>
        <p:spPr>
          <a:xfrm>
            <a:off x="7632781" y="120450"/>
            <a:ext cx="4395634" cy="662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6B025F79-4A3A-4392-B000-2FDDECEC4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3D2ED45E-9D67-4CBF-861E-C360BF004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67916" y="1989327"/>
            <a:ext cx="3840480" cy="2880360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6A0DB70-12A2-4A0B-83CE-A327C3C4D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63880" y="1988819"/>
            <a:ext cx="384048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96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 descr="Obraz zawierający tekst, koperta&#10;&#10;Opis wygenerowany automatycznie">
            <a:extLst>
              <a:ext uri="{FF2B5EF4-FFF2-40B4-BE49-F238E27FC236}">
                <a16:creationId xmlns:a16="http://schemas.microsoft.com/office/drawing/2014/main" id="{00F9D417-E604-4950-85F0-B29D34024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50" y="1298978"/>
            <a:ext cx="2781372" cy="3626877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169A5142-473B-4579-882D-54EC5B183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812" y="1457510"/>
            <a:ext cx="2941124" cy="3712379"/>
          </a:xfrm>
          <a:prstGeom prst="rect">
            <a:avLst/>
          </a:prstGeom>
        </p:spPr>
      </p:pic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AC4EE2D-76D0-4776-952A-859AC688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310" y="396090"/>
            <a:ext cx="3333070" cy="3150378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CE3B47CE-B0A4-472C-B7E0-7E74D26BE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3" y="4027204"/>
            <a:ext cx="3255829" cy="18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8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5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0033EA85-4E37-49CC-9086-B1E3BB13A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69030"/>
            <a:ext cx="3122143" cy="22245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1D46541E-AD71-4391-9801-7BFBF23E5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1095980"/>
            <a:ext cx="3252903" cy="15776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koperta&#10;&#10;Opis wygenerowany automatycznie">
            <a:extLst>
              <a:ext uri="{FF2B5EF4-FFF2-40B4-BE49-F238E27FC236}">
                <a16:creationId xmlns:a16="http://schemas.microsoft.com/office/drawing/2014/main" id="{041C847D-2338-4CF6-A6C3-9CAF6A610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9205" y="4057148"/>
            <a:ext cx="2471631" cy="185372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67A5078A-7594-45AD-8764-B4B5B9CD0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1137158"/>
            <a:ext cx="3252903" cy="45977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62E1CFFD-1C89-4E59-BB16-C9DEA7C1C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4446729"/>
            <a:ext cx="3252903" cy="10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32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387390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CD4075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ekst, osoba, znak&#10;&#10;Opis wygenerowany automatycznie">
            <a:extLst>
              <a:ext uri="{FF2B5EF4-FFF2-40B4-BE49-F238E27FC236}">
                <a16:creationId xmlns:a16="http://schemas.microsoft.com/office/drawing/2014/main" id="{E0DA78EF-52AB-479E-8BE6-4E8ED4E60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6" r="10240"/>
          <a:stretch/>
        </p:blipFill>
        <p:spPr>
          <a:xfrm rot="5400000">
            <a:off x="388889" y="898044"/>
            <a:ext cx="5571066" cy="506191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ECECF94-D01C-459E-AF55-CEE99A077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7873" y="480060"/>
            <a:ext cx="538711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CD4075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EFBEC40D-AEA3-422A-AB4B-F429B0C39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8" r="19331" b="1"/>
          <a:stretch/>
        </p:blipFill>
        <p:spPr>
          <a:xfrm>
            <a:off x="6510992" y="643467"/>
            <a:ext cx="50333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8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A43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warzywo&#10;&#10;Opis wygenerowany automatycznie">
            <a:extLst>
              <a:ext uri="{FF2B5EF4-FFF2-40B4-BE49-F238E27FC236}">
                <a16:creationId xmlns:a16="http://schemas.microsoft.com/office/drawing/2014/main" id="{2CDA043A-2150-468C-BDBC-F8CFBCEDC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59" y="643467"/>
            <a:ext cx="3084925" cy="2475653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A43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40656F44-9707-4555-B062-E856B7697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010636"/>
            <a:ext cx="3854945" cy="1946747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15A7A1D0-8F27-4B59-A9EA-A3DDC2FEE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64273" y="1869168"/>
            <a:ext cx="5571066" cy="3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77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A4D1A7EA-DC84-4B8C-859E-CCA04D662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912" y="2145767"/>
            <a:ext cx="3413760" cy="25603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A6B82B91-F9AD-450C-9D0E-48EE7338A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27911" y="2145767"/>
            <a:ext cx="3413760" cy="25603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tekst, znak&#10;&#10;Opis wygenerowany automatycznie">
            <a:extLst>
              <a:ext uri="{FF2B5EF4-FFF2-40B4-BE49-F238E27FC236}">
                <a16:creationId xmlns:a16="http://schemas.microsoft.com/office/drawing/2014/main" id="{945DE961-7189-453E-BB25-E569E9295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9006" y="2145767"/>
            <a:ext cx="3413760" cy="25603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9600416F-3533-404F-AFA2-75A95950C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93942" y="2145767"/>
            <a:ext cx="341376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6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980" y="733341"/>
            <a:ext cx="5120640" cy="54041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FE3564C-D126-4EF2-8A5D-99F341E3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72" y="1477970"/>
            <a:ext cx="4464462" cy="357424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F13771F-7EF1-4B2A-841C-5AFF05B90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7482" y="720125"/>
            <a:ext cx="5120640" cy="54041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" name="Obraz 2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508DB63A-B6D3-4E2F-B35D-C1DAA5A8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82329" y="1651078"/>
            <a:ext cx="4711151" cy="3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45841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Atlas</vt:lpstr>
      <vt:lpstr>WALENTYNKI NA JĘZYKU NIEMIECKIM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200</cp:revision>
  <dcterms:created xsi:type="dcterms:W3CDTF">2021-02-15T18:00:31Z</dcterms:created>
  <dcterms:modified xsi:type="dcterms:W3CDTF">2021-02-21T13:38:59Z</dcterms:modified>
</cp:coreProperties>
</file>