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0" r:id="rId4"/>
    <p:sldId id="27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193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84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280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764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883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503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448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2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49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68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10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44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932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699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48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90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804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5E4CC11-3A31-4334-9913-65DBDD0CEE1F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76EAFD-89DD-4090-83F2-C3F00C67FC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63670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0D082E-3C3D-4512-ACED-5FE8AF88DC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Valentine’s</a:t>
            </a:r>
            <a:r>
              <a:rPr lang="pl-PL" dirty="0"/>
              <a:t> </a:t>
            </a:r>
            <a:r>
              <a:rPr lang="pl-PL" dirty="0" err="1"/>
              <a:t>cards</a:t>
            </a:r>
            <a:br>
              <a:rPr lang="pl-PL" dirty="0"/>
            </a:br>
            <a:r>
              <a:rPr lang="pl-PL" dirty="0"/>
              <a:t>Klasy 1-3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A1DE9B2-021B-4F8B-AC9D-4ABF015DB9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3652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A2C9F8-12F4-422A-86D5-8099FBF4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6D979AB-8EAD-44F0-9049-447E4C612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0" y="200022"/>
            <a:ext cx="4843465" cy="645795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92F7C19-7F8D-4BFE-98F2-1CB5325DB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024"/>
            <a:ext cx="4843465" cy="645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6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C52430-B760-485F-B833-59BB0CDF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46B481F-C848-4F38-A308-A7B35183C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62700"/>
            <a:ext cx="4899449" cy="65326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C8BAFC0-D12D-4F94-8666-83EE1C2A9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31" y="2286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41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AA1F12-A3C0-4A82-B3DD-AD5AFAC5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697F31-6DAF-4053-935F-430812829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F2BE190-A206-4937-8CB6-5F9946785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37" y="256006"/>
            <a:ext cx="4619532" cy="61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4C62F1-0F8C-440B-9046-A97DAA79A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4F7F0D9-207D-4ADD-9D6A-286C98DC4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34258"/>
            <a:ext cx="4619531" cy="6159376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1ED7B79-36FD-4ABC-9AF4-35FF100F5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22" y="182424"/>
            <a:ext cx="4717434" cy="62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8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4C62F1-0F8C-440B-9046-A97DAA79A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EDD2D95-DF50-4DD0-9342-B0B327630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609600"/>
            <a:ext cx="4369226" cy="5825636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E70072-FF6E-4509-B1BD-EA5DF6B9C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18" y="223416"/>
            <a:ext cx="4518738" cy="60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4C62F1-0F8C-440B-9046-A97DAA79A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5C1263C-2CB6-40CF-922A-8A3137D47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7" y="937458"/>
            <a:ext cx="4286645" cy="571552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5B5B7D-918D-483E-BE64-EA0CA809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27" y="111708"/>
            <a:ext cx="4835979" cy="64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2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E442D8-0420-4D75-9E3D-2E79893A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62A3C78-27F8-446C-A972-864CB01F4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4" y="210218"/>
            <a:ext cx="4828172" cy="6437563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FDC2CB1-6329-44BD-A78B-80091071F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25" y="379185"/>
            <a:ext cx="4574721" cy="609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6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C0DE7B-69C3-4C27-87E8-98EE5781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9706B44-DE80-4D2E-8264-47788AAD6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12" y="472362"/>
            <a:ext cx="7884367" cy="59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C1CE80-A106-428A-BEE7-322F5EF9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73C2684-6825-4CE1-BA59-868D0D4EA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0" y="129935"/>
            <a:ext cx="4675160" cy="623354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2FC5E9E-76D4-4308-B5A5-0D322127C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47" y="129935"/>
            <a:ext cx="4675159" cy="62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6B59AD-B559-44F5-A640-BBFB6DD6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026B32C-CF14-41DE-9A72-CAA72D97A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4" y="1037253"/>
            <a:ext cx="10582951" cy="4783494"/>
          </a:xfrm>
        </p:spPr>
      </p:pic>
    </p:spTree>
    <p:extLst>
      <p:ext uri="{BB962C8B-B14F-4D97-AF65-F5344CB8AC3E}">
        <p14:creationId xmlns:p14="http://schemas.microsoft.com/office/powerpoint/2010/main" val="853957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8EFEBC-6D42-4950-AB4E-46A0D147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F097AA6-A824-4B61-9059-1A97C055E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6" y="461865"/>
            <a:ext cx="4450702" cy="5934270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700F713-E878-4E1D-A25D-DDCDDBF1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32" y="195943"/>
            <a:ext cx="4590661" cy="612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35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epienie niebieskie">
  <a:themeElements>
    <a:clrScheme name="Sklepienie niebieski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Sklepienie niebieski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lepienie niebiesk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TM03457452[[fn=Sklepienie niebieskie]]</Template>
  <TotalTime>23</TotalTime>
  <Words>5</Words>
  <Application>Microsoft Office PowerPoint</Application>
  <PresentationFormat>Panoramiczny</PresentationFormat>
  <Paragraphs>1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Sklepienie niebieskie</vt:lpstr>
      <vt:lpstr>Valentine’s cards Klasy 1-3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Valentine’s cards Klasy 1-3</dc:title>
  <dc:creator>Anna Zabdyr-Wykurz</dc:creator>
  <cp:lastModifiedBy>Anna Zabdyr-Wykurz</cp:lastModifiedBy>
  <cp:revision>3</cp:revision>
  <dcterms:created xsi:type="dcterms:W3CDTF">2021-02-25T13:24:54Z</dcterms:created>
  <dcterms:modified xsi:type="dcterms:W3CDTF">2021-02-25T13:48:09Z</dcterms:modified>
</cp:coreProperties>
</file>