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4"/>
  </p:sldMasterIdLst>
  <p:sldIdLst>
    <p:sldId id="256" r:id="rId5"/>
    <p:sldId id="284" r:id="rId6"/>
    <p:sldId id="268" r:id="rId7"/>
    <p:sldId id="281" r:id="rId8"/>
    <p:sldId id="265" r:id="rId9"/>
    <p:sldId id="269" r:id="rId10"/>
    <p:sldId id="260" r:id="rId11"/>
    <p:sldId id="278" r:id="rId12"/>
    <p:sldId id="286" r:id="rId13"/>
    <p:sldId id="272" r:id="rId14"/>
    <p:sldId id="263" r:id="rId15"/>
    <p:sldId id="266" r:id="rId16"/>
    <p:sldId id="267" r:id="rId17"/>
    <p:sldId id="288" r:id="rId18"/>
    <p:sldId id="262" r:id="rId19"/>
    <p:sldId id="259" r:id="rId20"/>
    <p:sldId id="264" r:id="rId21"/>
    <p:sldId id="283" r:id="rId22"/>
    <p:sldId id="277" r:id="rId23"/>
    <p:sldId id="287" r:id="rId24"/>
    <p:sldId id="271" r:id="rId25"/>
    <p:sldId id="261" r:id="rId26"/>
    <p:sldId id="274" r:id="rId27"/>
    <p:sldId id="280" r:id="rId28"/>
    <p:sldId id="290" r:id="rId29"/>
    <p:sldId id="282" r:id="rId30"/>
    <p:sldId id="279" r:id="rId31"/>
    <p:sldId id="276" r:id="rId32"/>
    <p:sldId id="275" r:id="rId33"/>
    <p:sldId id="273" r:id="rId34"/>
    <p:sldId id="270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462B4-8020-4F5F-88A5-165B245E7C6F}" v="735" dt="2020-12-09T12:43:44.646"/>
    <p1510:client id="{3D0D3C74-8AD8-146F-136B-3AA8BFF88473}" v="520" dt="2020-12-10T12:53:21.428"/>
    <p1510:client id="{60F0D7E2-E8D2-A6A3-50FC-102992DBE41D}" v="251" dt="2020-12-09T13:16:51.477"/>
    <p1510:client id="{7E59FFC8-11EA-1FE4-77D2-3E507DB1179B}" v="38" dt="2020-12-09T13:25:30.338"/>
    <p1510:client id="{A03A85AD-7027-BBCE-F750-42C1DC785DD5}" v="281" dt="2020-12-09T13:00:20.427"/>
    <p1510:client id="{A136E59C-8D83-43ED-93C9-A68E26BA4DB8}" v="4" dt="2020-12-09T16:41:11.499"/>
    <p1510:client id="{A453666F-8E5F-468E-8E28-0462678A21A6}" v="3" dt="2020-12-09T16:33:28.515"/>
    <p1510:client id="{C2A16807-1EEA-47B0-8299-96F0AFCB8435}" v="2" dt="2020-12-10T12:50:03.091"/>
    <p1510:client id="{FC886768-7C58-4C84-9110-C3847FBE8462}" v="4" dt="2020-12-10T12:30:10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Perlik" userId="S::justyna.perlik@sp37.net::666a7d96-5d44-4034-bfe3-6e34e9782ee0" providerId="AD" clId="Web-{A453666F-8E5F-468E-8E28-0462678A21A6}"/>
    <pc:docChg chg="modSld">
      <pc:chgData name="Justyna Perlik" userId="S::justyna.perlik@sp37.net::666a7d96-5d44-4034-bfe3-6e34e9782ee0" providerId="AD" clId="Web-{A453666F-8E5F-468E-8E28-0462678A21A6}" dt="2020-12-09T16:33:28.515" v="2" actId="20577"/>
      <pc:docMkLst>
        <pc:docMk/>
      </pc:docMkLst>
      <pc:sldChg chg="modSp">
        <pc:chgData name="Justyna Perlik" userId="S::justyna.perlik@sp37.net::666a7d96-5d44-4034-bfe3-6e34e9782ee0" providerId="AD" clId="Web-{A453666F-8E5F-468E-8E28-0462678A21A6}" dt="2020-12-09T16:33:28.515" v="2" actId="20577"/>
        <pc:sldMkLst>
          <pc:docMk/>
          <pc:sldMk cId="4161136821" sldId="284"/>
        </pc:sldMkLst>
        <pc:spChg chg="mod">
          <ac:chgData name="Justyna Perlik" userId="S::justyna.perlik@sp37.net::666a7d96-5d44-4034-bfe3-6e34e9782ee0" providerId="AD" clId="Web-{A453666F-8E5F-468E-8E28-0462678A21A6}" dt="2020-12-09T16:33:28.515" v="2" actId="20577"/>
          <ac:spMkLst>
            <pc:docMk/>
            <pc:sldMk cId="4161136821" sldId="284"/>
            <ac:spMk id="3" creationId="{AFA04580-BA6C-48DA-82A2-16903B255492}"/>
          </ac:spMkLst>
        </pc:spChg>
      </pc:sldChg>
    </pc:docChg>
  </pc:docChgLst>
  <pc:docChgLst>
    <pc:chgData name="Kinga Wodecka-Koterwa" userId="S::kinga.wodecka-koterwa@sp37.net::6e3ce2aa-d1cb-4fe7-b04f-12594bbb672f" providerId="AD" clId="Web-{A136E59C-8D83-43ED-93C9-A68E26BA4DB8}"/>
    <pc:docChg chg="modSld">
      <pc:chgData name="Kinga Wodecka-Koterwa" userId="S::kinga.wodecka-koterwa@sp37.net::6e3ce2aa-d1cb-4fe7-b04f-12594bbb672f" providerId="AD" clId="Web-{A136E59C-8D83-43ED-93C9-A68E26BA4DB8}" dt="2020-12-09T16:41:11.499" v="3" actId="20577"/>
      <pc:docMkLst>
        <pc:docMk/>
      </pc:docMkLst>
      <pc:sldChg chg="modSp">
        <pc:chgData name="Kinga Wodecka-Koterwa" userId="S::kinga.wodecka-koterwa@sp37.net::6e3ce2aa-d1cb-4fe7-b04f-12594bbb672f" providerId="AD" clId="Web-{A136E59C-8D83-43ED-93C9-A68E26BA4DB8}" dt="2020-12-09T16:41:11.499" v="2" actId="20577"/>
        <pc:sldMkLst>
          <pc:docMk/>
          <pc:sldMk cId="964606407" sldId="289"/>
        </pc:sldMkLst>
        <pc:spChg chg="mod">
          <ac:chgData name="Kinga Wodecka-Koterwa" userId="S::kinga.wodecka-koterwa@sp37.net::6e3ce2aa-d1cb-4fe7-b04f-12594bbb672f" providerId="AD" clId="Web-{A136E59C-8D83-43ED-93C9-A68E26BA4DB8}" dt="2020-12-09T16:41:11.499" v="2" actId="20577"/>
          <ac:spMkLst>
            <pc:docMk/>
            <pc:sldMk cId="964606407" sldId="289"/>
            <ac:spMk id="4" creationId="{9A48C4C3-2E96-47CC-B2EB-FA5734B17F72}"/>
          </ac:spMkLst>
        </pc:spChg>
      </pc:sldChg>
    </pc:docChg>
  </pc:docChgLst>
  <pc:docChgLst>
    <pc:chgData name="Anna Zabdyr-Wykurz" userId="S::anna.zabdyr-wykurz@sp37.net::aa734b81-53a5-437d-ba04-c82d8bf9c08b" providerId="AD" clId="Web-{C2A16807-1EEA-47B0-8299-96F0AFCB8435}"/>
    <pc:docChg chg="modSld">
      <pc:chgData name="Anna Zabdyr-Wykurz" userId="S::anna.zabdyr-wykurz@sp37.net::aa734b81-53a5-437d-ba04-c82d8bf9c08b" providerId="AD" clId="Web-{C2A16807-1EEA-47B0-8299-96F0AFCB8435}" dt="2020-12-10T12:50:03.091" v="1" actId="20577"/>
      <pc:docMkLst>
        <pc:docMk/>
      </pc:docMkLst>
      <pc:sldChg chg="modSp">
        <pc:chgData name="Anna Zabdyr-Wykurz" userId="S::anna.zabdyr-wykurz@sp37.net::aa734b81-53a5-437d-ba04-c82d8bf9c08b" providerId="AD" clId="Web-{C2A16807-1EEA-47B0-8299-96F0AFCB8435}" dt="2020-12-10T12:50:03.091" v="1" actId="20577"/>
        <pc:sldMkLst>
          <pc:docMk/>
          <pc:sldMk cId="2077270234" sldId="290"/>
        </pc:sldMkLst>
        <pc:spChg chg="mod">
          <ac:chgData name="Anna Zabdyr-Wykurz" userId="S::anna.zabdyr-wykurz@sp37.net::aa734b81-53a5-437d-ba04-c82d8bf9c08b" providerId="AD" clId="Web-{C2A16807-1EEA-47B0-8299-96F0AFCB8435}" dt="2020-12-10T12:50:03.091" v="1" actId="20577"/>
          <ac:spMkLst>
            <pc:docMk/>
            <pc:sldMk cId="2077270234" sldId="290"/>
            <ac:spMk id="2" creationId="{2F012117-19AA-4BA3-8906-6FF1F55F3E61}"/>
          </ac:spMkLst>
        </pc:spChg>
      </pc:sldChg>
    </pc:docChg>
  </pc:docChgLst>
  <pc:docChgLst>
    <pc:chgData name="Justyna Perlik" userId="S::justyna.perlik@sp37.net::666a7d96-5d44-4034-bfe3-6e34e9782ee0" providerId="AD" clId="Web-{3D0D3C74-8AD8-146F-136B-3AA8BFF88473}"/>
    <pc:docChg chg="addSld modSld sldOrd">
      <pc:chgData name="Justyna Perlik" userId="S::justyna.perlik@sp37.net::666a7d96-5d44-4034-bfe3-6e34e9782ee0" providerId="AD" clId="Web-{3D0D3C74-8AD8-146F-136B-3AA8BFF88473}" dt="2020-12-10T12:53:21.428" v="518"/>
      <pc:docMkLst>
        <pc:docMk/>
      </pc:docMkLst>
      <pc:sldChg chg="ord modTransition">
        <pc:chgData name="Justyna Perlik" userId="S::justyna.perlik@sp37.net::666a7d96-5d44-4034-bfe3-6e34e9782ee0" providerId="AD" clId="Web-{3D0D3C74-8AD8-146F-136B-3AA8BFF88473}" dt="2020-12-10T12:52:08.004" v="507"/>
        <pc:sldMkLst>
          <pc:docMk/>
          <pc:sldMk cId="1424475012" sldId="261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3:15.287" v="517"/>
        <pc:sldMkLst>
          <pc:docMk/>
          <pc:sldMk cId="1809265562" sldId="270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2:02.801" v="506"/>
        <pc:sldMkLst>
          <pc:docMk/>
          <pc:sldMk cId="1085486724" sldId="271"/>
        </pc:sldMkLst>
      </pc:sldChg>
      <pc:sldChg chg="modTransition">
        <pc:chgData name="Justyna Perlik" userId="S::justyna.perlik@sp37.net::666a7d96-5d44-4034-bfe3-6e34e9782ee0" providerId="AD" clId="Web-{3D0D3C74-8AD8-146F-136B-3AA8BFF88473}" dt="2020-12-10T12:53:09.006" v="516"/>
        <pc:sldMkLst>
          <pc:docMk/>
          <pc:sldMk cId="1223759165" sldId="273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2:20.723" v="508"/>
        <pc:sldMkLst>
          <pc:docMk/>
          <pc:sldMk cId="731252487" sldId="274"/>
        </pc:sldMkLst>
      </pc:sldChg>
      <pc:sldChg chg="modTransition">
        <pc:chgData name="Justyna Perlik" userId="S::justyna.perlik@sp37.net::666a7d96-5d44-4034-bfe3-6e34e9782ee0" providerId="AD" clId="Web-{3D0D3C74-8AD8-146F-136B-3AA8BFF88473}" dt="2020-12-10T12:53:02.787" v="515"/>
        <pc:sldMkLst>
          <pc:docMk/>
          <pc:sldMk cId="3010930257" sldId="275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2:57.302" v="514"/>
        <pc:sldMkLst>
          <pc:docMk/>
          <pc:sldMk cId="2908812944" sldId="276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2:52.099" v="513"/>
        <pc:sldMkLst>
          <pc:docMk/>
          <pc:sldMk cId="2706140533" sldId="279"/>
        </pc:sldMkLst>
      </pc:sldChg>
      <pc:sldChg chg="ord modTransition">
        <pc:chgData name="Justyna Perlik" userId="S::justyna.perlik@sp37.net::666a7d96-5d44-4034-bfe3-6e34e9782ee0" providerId="AD" clId="Web-{3D0D3C74-8AD8-146F-136B-3AA8BFF88473}" dt="2020-12-10T12:52:27.145" v="509"/>
        <pc:sldMkLst>
          <pc:docMk/>
          <pc:sldMk cId="3792556214" sldId="280"/>
        </pc:sldMkLst>
      </pc:sldChg>
      <pc:sldChg chg="ord">
        <pc:chgData name="Justyna Perlik" userId="S::justyna.perlik@sp37.net::666a7d96-5d44-4034-bfe3-6e34e9782ee0" providerId="AD" clId="Web-{3D0D3C74-8AD8-146F-136B-3AA8BFF88473}" dt="2020-12-10T12:49:01.765" v="499"/>
        <pc:sldMkLst>
          <pc:docMk/>
          <pc:sldMk cId="2286129692" sldId="282"/>
        </pc:sldMkLst>
      </pc:sldChg>
      <pc:sldChg chg="modSp">
        <pc:chgData name="Justyna Perlik" userId="S::justyna.perlik@sp37.net::666a7d96-5d44-4034-bfe3-6e34e9782ee0" providerId="AD" clId="Web-{3D0D3C74-8AD8-146F-136B-3AA8BFF88473}" dt="2020-12-10T12:44:01.586" v="218" actId="20577"/>
        <pc:sldMkLst>
          <pc:docMk/>
          <pc:sldMk cId="2015210588" sldId="287"/>
        </pc:sldMkLst>
        <pc:spChg chg="mod">
          <ac:chgData name="Justyna Perlik" userId="S::justyna.perlik@sp37.net::666a7d96-5d44-4034-bfe3-6e34e9782ee0" providerId="AD" clId="Web-{3D0D3C74-8AD8-146F-136B-3AA8BFF88473}" dt="2020-12-10T12:44:01.586" v="218" actId="20577"/>
          <ac:spMkLst>
            <pc:docMk/>
            <pc:sldMk cId="2015210588" sldId="287"/>
            <ac:spMk id="3" creationId="{A3334803-5F50-4EF4-85B5-5407C75A8827}"/>
          </ac:spMkLst>
        </pc:spChg>
      </pc:sldChg>
      <pc:sldChg chg="modSp">
        <pc:chgData name="Justyna Perlik" userId="S::justyna.perlik@sp37.net::666a7d96-5d44-4034-bfe3-6e34e9782ee0" providerId="AD" clId="Web-{3D0D3C74-8AD8-146F-136B-3AA8BFF88473}" dt="2020-12-10T12:50:28.267" v="504" actId="20577"/>
        <pc:sldMkLst>
          <pc:docMk/>
          <pc:sldMk cId="2022512977" sldId="288"/>
        </pc:sldMkLst>
        <pc:spChg chg="mod">
          <ac:chgData name="Justyna Perlik" userId="S::justyna.perlik@sp37.net::666a7d96-5d44-4034-bfe3-6e34e9782ee0" providerId="AD" clId="Web-{3D0D3C74-8AD8-146F-136B-3AA8BFF88473}" dt="2020-12-10T12:50:28.267" v="504" actId="20577"/>
          <ac:spMkLst>
            <pc:docMk/>
            <pc:sldMk cId="2022512977" sldId="288"/>
            <ac:spMk id="2" creationId="{7A9E63B3-4776-4AE6-942A-ACA9184AB865}"/>
          </ac:spMkLst>
        </pc:spChg>
      </pc:sldChg>
      <pc:sldChg chg="modTransition">
        <pc:chgData name="Justyna Perlik" userId="S::justyna.perlik@sp37.net::666a7d96-5d44-4034-bfe3-6e34e9782ee0" providerId="AD" clId="Web-{3D0D3C74-8AD8-146F-136B-3AA8BFF88473}" dt="2020-12-10T12:53:21.428" v="518"/>
        <pc:sldMkLst>
          <pc:docMk/>
          <pc:sldMk cId="964606407" sldId="289"/>
        </pc:sldMkLst>
      </pc:sldChg>
      <pc:sldChg chg="modSp new ord modTransition">
        <pc:chgData name="Justyna Perlik" userId="S::justyna.perlik@sp37.net::666a7d96-5d44-4034-bfe3-6e34e9782ee0" providerId="AD" clId="Web-{3D0D3C74-8AD8-146F-136B-3AA8BFF88473}" dt="2020-12-10T12:52:47.989" v="512"/>
        <pc:sldMkLst>
          <pc:docMk/>
          <pc:sldMk cId="2077270234" sldId="290"/>
        </pc:sldMkLst>
        <pc:spChg chg="mod">
          <ac:chgData name="Justyna Perlik" userId="S::justyna.perlik@sp37.net::666a7d96-5d44-4034-bfe3-6e34e9782ee0" providerId="AD" clId="Web-{3D0D3C74-8AD8-146F-136B-3AA8BFF88473}" dt="2020-12-10T12:50:44.314" v="505" actId="14100"/>
          <ac:spMkLst>
            <pc:docMk/>
            <pc:sldMk cId="2077270234" sldId="290"/>
            <ac:spMk id="2" creationId="{2F012117-19AA-4BA3-8906-6FF1F55F3E61}"/>
          </ac:spMkLst>
        </pc:spChg>
        <pc:spChg chg="mod">
          <ac:chgData name="Justyna Perlik" userId="S::justyna.perlik@sp37.net::666a7d96-5d44-4034-bfe3-6e34e9782ee0" providerId="AD" clId="Web-{3D0D3C74-8AD8-146F-136B-3AA8BFF88473}" dt="2020-12-10T12:48:22.030" v="495" actId="20577"/>
          <ac:spMkLst>
            <pc:docMk/>
            <pc:sldMk cId="2077270234" sldId="290"/>
            <ac:spMk id="3" creationId="{38ED61AC-1241-42A4-8D89-F4A05F43F2D4}"/>
          </ac:spMkLst>
        </pc:spChg>
      </pc:sldChg>
    </pc:docChg>
  </pc:docChgLst>
  <pc:docChgLst>
    <pc:chgData name="Justyna Perlik" userId="S::justyna.perlik@sp37.net::666a7d96-5d44-4034-bfe3-6e34e9782ee0" providerId="AD" clId="Web-{FC886768-7C58-4C84-9110-C3847FBE8462}"/>
    <pc:docChg chg="modSld">
      <pc:chgData name="Justyna Perlik" userId="S::justyna.perlik@sp37.net::666a7d96-5d44-4034-bfe3-6e34e9782ee0" providerId="AD" clId="Web-{FC886768-7C58-4C84-9110-C3847FBE8462}" dt="2020-12-10T12:30:10.454" v="3"/>
      <pc:docMkLst>
        <pc:docMk/>
      </pc:docMkLst>
      <pc:sldChg chg="addSp delSp modSp modMedia addAnim">
        <pc:chgData name="Justyna Perlik" userId="S::justyna.perlik@sp37.net::666a7d96-5d44-4034-bfe3-6e34e9782ee0" providerId="AD" clId="Web-{FC886768-7C58-4C84-9110-C3847FBE8462}" dt="2020-12-10T12:30:10.454" v="3"/>
        <pc:sldMkLst>
          <pc:docMk/>
          <pc:sldMk cId="1871251102" sldId="256"/>
        </pc:sldMkLst>
        <pc:picChg chg="add mod">
          <ac:chgData name="Justyna Perlik" userId="S::justyna.perlik@sp37.net::666a7d96-5d44-4034-bfe3-6e34e9782ee0" providerId="AD" clId="Web-{FC886768-7C58-4C84-9110-C3847FBE8462}" dt="2020-12-10T12:27:53.311" v="1" actId="1076"/>
          <ac:picMkLst>
            <pc:docMk/>
            <pc:sldMk cId="1871251102" sldId="256"/>
            <ac:picMk id="2" creationId="{C1036604-B048-4A21-974A-55A5B5FF2D2F}"/>
          </ac:picMkLst>
        </pc:picChg>
        <pc:picChg chg="add del mod">
          <ac:chgData name="Justyna Perlik" userId="S::justyna.perlik@sp37.net::666a7d96-5d44-4034-bfe3-6e34e9782ee0" providerId="AD" clId="Web-{FC886768-7C58-4C84-9110-C3847FBE8462}" dt="2020-12-10T12:30:10.454" v="3"/>
          <ac:picMkLst>
            <pc:docMk/>
            <pc:sldMk cId="1871251102" sldId="256"/>
            <ac:picMk id="5" creationId="{36582663-B9BA-463D-BF69-E2C9D2822C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14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73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227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7341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29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97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618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277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76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53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78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23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8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75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3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2400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22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EBF78E-9E3D-4963-8683-AAEC4F3AB8E3}" type="datetimeFigureOut">
              <a:rPr lang="pl-PL" smtClean="0"/>
              <a:t>10.12.2020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F7423-E0BB-4FE6-A6A6-6FC41BA981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78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272064-557F-43CD-A6A8-5329D9C7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43" y="401452"/>
            <a:ext cx="9601196" cy="3389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4400">
                <a:latin typeface="Algerian" panose="04020705040A02060702" pitchFamily="82" charset="0"/>
              </a:rPr>
              <a:t>Listy do św. Mikołaja </a:t>
            </a:r>
          </a:p>
          <a:p>
            <a:pPr marL="0" indent="0" algn="just">
              <a:buNone/>
            </a:pPr>
            <a:r>
              <a:rPr lang="pl-PL" sz="4400">
                <a:latin typeface="Algerian" panose="04020705040A02060702" pitchFamily="82" charset="0"/>
              </a:rPr>
              <a:t>w języku angielskim </a:t>
            </a:r>
          </a:p>
          <a:p>
            <a:pPr marL="0" indent="0" algn="just">
              <a:buNone/>
            </a:pPr>
            <a:r>
              <a:rPr lang="pl-PL" sz="4400">
                <a:latin typeface="Algerian" panose="04020705040A02060702" pitchFamily="82" charset="0"/>
              </a:rPr>
              <a:t>uczniów Szkoły Podstawowej </a:t>
            </a:r>
          </a:p>
          <a:p>
            <a:pPr marL="0" indent="0" algn="just">
              <a:buNone/>
            </a:pPr>
            <a:r>
              <a:rPr lang="pl-PL" sz="4400">
                <a:latin typeface="Algerian" panose="04020705040A02060702" pitchFamily="82" charset="0"/>
              </a:rPr>
              <a:t>nr 37 w Krakowie</a:t>
            </a:r>
          </a:p>
          <a:p>
            <a:pPr marL="0" indent="0" algn="just">
              <a:buNone/>
            </a:pPr>
            <a:endParaRPr lang="pl-PL" sz="4400">
              <a:latin typeface="Algerian" panose="04020705040A02060702" pitchFamily="82" charset="0"/>
            </a:endParaRPr>
          </a:p>
        </p:txBody>
      </p:sp>
      <p:pic>
        <p:nvPicPr>
          <p:cNvPr id="4" name="Graphic 4" descr="Winter lesie z deeriem śniegu">
            <a:extLst>
              <a:ext uri="{FF2B5EF4-FFF2-40B4-BE49-F238E27FC236}">
                <a16:creationId xmlns:a16="http://schemas.microsoft.com/office/drawing/2014/main" id="{736D270D-A58F-4BE7-8520-A1018B0AE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1831" y="2099094"/>
            <a:ext cx="4543245" cy="4572000"/>
          </a:xfrm>
          <a:prstGeom prst="rect">
            <a:avLst/>
          </a:prstGeom>
        </p:spPr>
      </p:pic>
      <p:pic>
        <p:nvPicPr>
          <p:cNvPr id="2" name="Shakin' Stevens - Merry Christmas Everyone (Official 4K Video)">
            <a:hlinkClick r:id="" action="ppaction://media"/>
            <a:extLst>
              <a:ext uri="{FF2B5EF4-FFF2-40B4-BE49-F238E27FC236}">
                <a16:creationId xmlns:a16="http://schemas.microsoft.com/office/drawing/2014/main" id="{C1036604-B048-4A21-974A-55A5B5FF2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63" y="445046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1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597E8EF-6CBF-4F7B-A7E5-F708E1850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77796" y="1952242"/>
            <a:ext cx="6055566" cy="27855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EB3403-96A2-4F69-A4C0-14A0F8907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44" y="736806"/>
            <a:ext cx="8465360" cy="53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1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2A0C4C8-2FF7-4C85-8B17-7A935CD21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40" y="522514"/>
            <a:ext cx="4359728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04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EED7105-6851-4AA8-B4D9-A094A49D3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9552" y="-533788"/>
            <a:ext cx="5833965" cy="77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4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A18712-36F1-4D20-A12D-52DB0A09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09" y="223935"/>
            <a:ext cx="4431466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25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63B3-4776-4AE6-942A-ACA9184A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>
                <a:solidFill>
                  <a:srgbClr val="FF0000"/>
                </a:solidFill>
              </a:rPr>
              <a:t>Ponadto </a:t>
            </a:r>
            <a:r>
              <a:rPr lang="en-US" sz="6600" b="1" err="1">
                <a:solidFill>
                  <a:srgbClr val="FF0000"/>
                </a:solidFill>
              </a:rPr>
              <a:t>udział</a:t>
            </a:r>
            <a:r>
              <a:rPr lang="en-US" sz="6600" b="1">
                <a:solidFill>
                  <a:srgbClr val="FF0000"/>
                </a:solidFill>
              </a:rPr>
              <a:t> </a:t>
            </a:r>
            <a:r>
              <a:rPr lang="en-US" sz="6600" b="1" err="1">
                <a:solidFill>
                  <a:srgbClr val="FF0000"/>
                </a:solidFill>
              </a:rPr>
              <a:t>wzięli</a:t>
            </a:r>
            <a:r>
              <a:rPr lang="en-US" sz="66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5162D-96A0-4A7F-9B84-51CCBCD7E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 Dawid </a:t>
            </a:r>
            <a:r>
              <a:rPr lang="en-US" sz="4400" err="1"/>
              <a:t>Jantos</a:t>
            </a:r>
            <a:r>
              <a:rPr lang="en-US" sz="4400"/>
              <a:t> kl. I a</a:t>
            </a:r>
          </a:p>
          <a:p>
            <a:pPr>
              <a:buClr>
                <a:srgbClr val="8AD0D6"/>
              </a:buClr>
            </a:pPr>
            <a:r>
              <a:rPr lang="en-US" sz="4400"/>
              <a:t>Maja </a:t>
            </a:r>
            <a:r>
              <a:rPr lang="en-US" sz="4400" err="1"/>
              <a:t>Bąk</a:t>
            </a:r>
            <a:r>
              <a:rPr lang="en-US" sz="4400"/>
              <a:t> kl. I b</a:t>
            </a:r>
          </a:p>
          <a:p>
            <a:pPr>
              <a:buClr>
                <a:srgbClr val="8AD0D6"/>
              </a:buClr>
            </a:pPr>
            <a:r>
              <a:rPr lang="en-US" sz="4400"/>
              <a:t>Ignacy Drabik kl. I b</a:t>
            </a:r>
          </a:p>
          <a:p>
            <a:pPr>
              <a:buClr>
                <a:srgbClr val="8AD0D6"/>
              </a:buClr>
            </a:pPr>
            <a:r>
              <a:rPr lang="en-US" sz="4400"/>
              <a:t>Patryk Wiśniewski kl. I b</a:t>
            </a:r>
          </a:p>
          <a:p>
            <a:pPr>
              <a:buClr>
                <a:srgbClr val="8AD0D6"/>
              </a:buClr>
            </a:pPr>
            <a:r>
              <a:rPr lang="en-US" sz="4400"/>
              <a:t>Adam </a:t>
            </a:r>
            <a:r>
              <a:rPr lang="en-US" sz="4400" err="1"/>
              <a:t>Szczupak</a:t>
            </a:r>
            <a:r>
              <a:rPr lang="en-US" sz="4400"/>
              <a:t> kl. III b</a:t>
            </a:r>
          </a:p>
          <a:p>
            <a:pPr>
              <a:buClr>
                <a:srgbClr val="8AD0D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7A676C-4B94-4AEF-9344-9537B0C47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56" y="373224"/>
            <a:ext cx="4472085" cy="59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65E41F-0D5B-442A-93C9-E6A4F4D1C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0869" y="1354946"/>
            <a:ext cx="5067041" cy="3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8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23F0219-879A-484D-ADE2-FD4D3665E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28" y="391886"/>
            <a:ext cx="3969907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92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3E1945A-B184-4960-B7EE-53638BA1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74" y="590679"/>
            <a:ext cx="4257481" cy="56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28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D16499-B909-4580-9906-8A31A5FE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85" y="433873"/>
            <a:ext cx="4495463" cy="59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121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EFE0-8D4E-4058-8195-891EE0F1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81" y="452718"/>
            <a:ext cx="9994194" cy="825436"/>
          </a:xfrm>
        </p:spPr>
        <p:txBody>
          <a:bodyPr/>
          <a:lstStyle/>
          <a:p>
            <a:r>
              <a:rPr lang="en-US" sz="4000" b="1" err="1">
                <a:solidFill>
                  <a:srgbClr val="FF0000"/>
                </a:solidFill>
              </a:rPr>
              <a:t>Edukacja</a:t>
            </a:r>
            <a:r>
              <a:rPr lang="en-US" sz="4000" b="1">
                <a:solidFill>
                  <a:srgbClr val="FF0000"/>
                </a:solidFill>
              </a:rPr>
              <a:t>    </a:t>
            </a:r>
            <a:r>
              <a:rPr lang="en-US" sz="4000" b="1" err="1">
                <a:solidFill>
                  <a:srgbClr val="FF0000"/>
                </a:solidFill>
              </a:rPr>
              <a:t>Wczesnoszkolna</a:t>
            </a:r>
            <a:r>
              <a:rPr lang="en-US" sz="4000" b="1">
                <a:solidFill>
                  <a:srgbClr val="FF0000"/>
                </a:solidFill>
              </a:rPr>
              <a:t> – </a:t>
            </a:r>
            <a:r>
              <a:rPr lang="en-US" sz="4000" b="1" err="1">
                <a:solidFill>
                  <a:srgbClr val="FF0000"/>
                </a:solidFill>
              </a:rPr>
              <a:t>klasy</a:t>
            </a:r>
            <a:r>
              <a:rPr lang="en-US" sz="4000" b="1">
                <a:solidFill>
                  <a:srgbClr val="FF0000"/>
                </a:solidFill>
              </a:rPr>
              <a:t> I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04580-BA6C-48DA-82A2-16903B25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859" y="1290919"/>
            <a:ext cx="8342693" cy="54031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28900" lvl="6" indent="0">
              <a:buNone/>
            </a:pPr>
            <a:r>
              <a:rPr lang="en-US" sz="2400"/>
              <a:t>          </a:t>
            </a:r>
            <a:r>
              <a:rPr lang="en-US" sz="2400" b="1">
                <a:solidFill>
                  <a:srgbClr val="FFFF00"/>
                </a:solidFill>
              </a:rPr>
              <a:t> MIEJSCE 1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Oliwia Wrona kl. I a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Grzegorz Magdziarz kl. I a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Artur Rybka kl. I b</a:t>
            </a:r>
          </a:p>
          <a:p>
            <a:pPr marL="2628900" lvl="6" indent="0">
              <a:buClr>
                <a:srgbClr val="8AD0D6"/>
              </a:buClr>
              <a:buNone/>
            </a:pPr>
            <a:endParaRPr lang="en-US" sz="2400"/>
          </a:p>
          <a:p>
            <a:pPr marL="2628900" lvl="6" indent="0">
              <a:buNone/>
            </a:pPr>
            <a:r>
              <a:rPr lang="en-US" sz="2400"/>
              <a:t>           </a:t>
            </a:r>
            <a:r>
              <a:rPr lang="en-US" sz="2400" b="1">
                <a:solidFill>
                  <a:schemeClr val="tx1">
                    <a:lumMod val="65000"/>
                  </a:schemeClr>
                </a:solidFill>
              </a:rPr>
              <a:t>MIEJSCE 2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Alicja </a:t>
            </a:r>
            <a:r>
              <a:rPr lang="en-US" sz="2400" err="1"/>
              <a:t>Krzanowska</a:t>
            </a:r>
            <a:r>
              <a:rPr lang="en-US" sz="2400"/>
              <a:t> kl. I b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Patrycja Grochal kl. I a</a:t>
            </a:r>
          </a:p>
          <a:p>
            <a:pPr marL="2743200" lvl="6" indent="0">
              <a:buClr>
                <a:srgbClr val="8AD0D6"/>
              </a:buClr>
              <a:buNone/>
            </a:pPr>
            <a:endParaRPr lang="en-US" sz="2400"/>
          </a:p>
          <a:p>
            <a:pPr marL="2628900" lvl="6" indent="0">
              <a:buClr>
                <a:srgbClr val="8AD0D6"/>
              </a:buClr>
              <a:buNone/>
            </a:pPr>
            <a:r>
              <a:rPr lang="en-US" sz="2400"/>
              <a:t>           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 MIEJSCE 3</a:t>
            </a:r>
          </a:p>
          <a:p>
            <a:pPr lvl="6">
              <a:buClr>
                <a:srgbClr val="8AD0D6"/>
              </a:buClr>
            </a:pPr>
            <a:r>
              <a:rPr lang="en-US" sz="2400"/>
              <a:t>Lilianna Pietrzak kl. I b</a:t>
            </a:r>
          </a:p>
          <a:p>
            <a:pPr>
              <a:buClr>
                <a:srgbClr val="8AD0D6"/>
              </a:buClr>
            </a:pPr>
            <a:endParaRPr lang="en-US"/>
          </a:p>
        </p:txBody>
      </p:sp>
      <p:pic>
        <p:nvPicPr>
          <p:cNvPr id="4" name="Graphic 4" descr="Wstążka nagrody z gwiazdką">
            <a:extLst>
              <a:ext uri="{FF2B5EF4-FFF2-40B4-BE49-F238E27FC236}">
                <a16:creationId xmlns:a16="http://schemas.microsoft.com/office/drawing/2014/main" id="{E98A7888-17C9-435E-A015-4402E4919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1104" y="21314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36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1C8A0-F111-48DA-8D0D-B7B4A17A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 b="1" err="1">
                <a:solidFill>
                  <a:srgbClr val="FF0000"/>
                </a:solidFill>
              </a:rPr>
              <a:t>Klasy</a:t>
            </a:r>
            <a:r>
              <a:rPr lang="en-US" sz="8000" b="1">
                <a:solidFill>
                  <a:srgbClr val="FF0000"/>
                </a:solidFill>
              </a:rPr>
              <a:t> IV - VIII</a:t>
            </a:r>
            <a:endParaRPr lang="en-US" sz="8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34803-5F50-4EF4-85B5-5407C75A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836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0" lvl="6" indent="0">
              <a:buNone/>
            </a:pPr>
            <a:r>
              <a:rPr lang="en-US" sz="1600" b="1"/>
              <a:t>       </a:t>
            </a:r>
            <a:r>
              <a:rPr lang="en-US" sz="2400" b="1"/>
              <a:t>   </a:t>
            </a:r>
            <a:r>
              <a:rPr lang="en-US" sz="2400" b="1">
                <a:solidFill>
                  <a:srgbClr val="FFFF00"/>
                </a:solidFill>
              </a:rPr>
              <a:t> MIEJSCE 1</a:t>
            </a:r>
            <a:endParaRPr lang="en-US" sz="2400" b="1"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400" b="1">
                <a:ea typeface="+mj-lt"/>
                <a:cs typeface="+mj-lt"/>
              </a:rPr>
              <a:t>Gabriela Wrona kl. V a</a:t>
            </a:r>
          </a:p>
          <a:p>
            <a:pPr marL="2743200" lvl="6" indent="0">
              <a:buClr>
                <a:srgbClr val="8AD0D6"/>
              </a:buClr>
              <a:buNone/>
            </a:pPr>
            <a:endParaRPr lang="en-US" sz="2400" b="1">
              <a:ea typeface="+mj-lt"/>
              <a:cs typeface="+mj-lt"/>
            </a:endParaRPr>
          </a:p>
          <a:p>
            <a:pPr marL="2743200" lvl="6" indent="0">
              <a:buClr>
                <a:srgbClr val="8AD0D6"/>
              </a:buClr>
              <a:buNone/>
            </a:pPr>
            <a:r>
              <a:rPr lang="en-US" sz="2400" b="1"/>
              <a:t>         </a:t>
            </a:r>
            <a:r>
              <a:rPr lang="en-US" sz="2400" b="1">
                <a:solidFill>
                  <a:schemeClr val="tx1">
                    <a:lumMod val="65000"/>
                  </a:schemeClr>
                </a:solidFill>
              </a:rPr>
              <a:t>MIEJSCE 2</a:t>
            </a:r>
            <a:endParaRPr lang="en-US" sz="2400" b="1">
              <a:solidFill>
                <a:schemeClr val="tx1">
                  <a:lumMod val="65000"/>
                </a:schemeClr>
              </a:solidFill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400" b="1">
                <a:ea typeface="+mj-lt"/>
                <a:cs typeface="+mj-lt"/>
              </a:rPr>
              <a:t>Mateusz Ciuruś-</a:t>
            </a:r>
            <a:r>
              <a:rPr lang="en-US" sz="2400" b="1" err="1">
                <a:ea typeface="+mj-lt"/>
                <a:cs typeface="+mj-lt"/>
              </a:rPr>
              <a:t>Banaś</a:t>
            </a:r>
            <a:r>
              <a:rPr lang="en-US" sz="2400" b="1">
                <a:ea typeface="+mj-lt"/>
                <a:cs typeface="+mj-lt"/>
              </a:rPr>
              <a:t> IV b</a:t>
            </a:r>
          </a:p>
          <a:p>
            <a:pPr lvl="6">
              <a:buClr>
                <a:srgbClr val="8AD0D6"/>
              </a:buClr>
            </a:pPr>
            <a:endParaRPr lang="en-US" sz="2400" b="1">
              <a:ea typeface="+mj-lt"/>
              <a:cs typeface="+mj-lt"/>
            </a:endParaRPr>
          </a:p>
          <a:p>
            <a:pPr marL="2743200" lvl="6" indent="0">
              <a:buClr>
                <a:srgbClr val="8AD0D6"/>
              </a:buClr>
              <a:buNone/>
            </a:pPr>
            <a:r>
              <a:rPr lang="en-US" sz="2400" b="1"/>
              <a:t>       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 MIEJSCE 3</a:t>
            </a:r>
            <a:endParaRPr lang="en-US" sz="2400" b="1">
              <a:solidFill>
                <a:schemeClr val="accent2">
                  <a:lumMod val="75000"/>
                </a:schemeClr>
              </a:solidFill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400" b="1">
                <a:ea typeface="+mj-lt"/>
                <a:cs typeface="+mj-lt"/>
              </a:rPr>
              <a:t>Gabriela Majkowska kl. VI b</a:t>
            </a:r>
          </a:p>
          <a:p>
            <a:pPr lvl="6">
              <a:buClr>
                <a:srgbClr val="8AD0D6"/>
              </a:buClr>
            </a:pPr>
            <a:r>
              <a:rPr lang="en-US" sz="2400" b="1">
                <a:ea typeface="+mj-lt"/>
                <a:cs typeface="+mj-lt"/>
              </a:rPr>
              <a:t>Lena  Karpińska kl. V a</a:t>
            </a:r>
          </a:p>
          <a:p>
            <a:pPr marL="2743200" lvl="6" indent="0">
              <a:buClr>
                <a:srgbClr val="8AD0D6"/>
              </a:buClr>
              <a:buNone/>
            </a:pPr>
            <a:endParaRPr lang="en-US"/>
          </a:p>
          <a:p>
            <a:pPr>
              <a:buClr>
                <a:srgbClr val="8AD0D6"/>
              </a:buClr>
            </a:pPr>
            <a:endParaRPr lang="en-US"/>
          </a:p>
          <a:p>
            <a:pPr>
              <a:buClr>
                <a:srgbClr val="8AD0D6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1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:push dir="u"/>
      </p:transition>
    </mc:Choice>
    <mc:Fallback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EDE8A5-1C69-4B24-9130-D1C4F4BDA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41" y="251927"/>
            <a:ext cx="8291804" cy="62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F21B3E-FE7C-447F-AD89-65E3751B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39" y="233265"/>
            <a:ext cx="4578517" cy="61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7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C20DFD-2A67-475C-BF56-F9FEAD48D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52" y="647700"/>
            <a:ext cx="724509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42515B80-E1A7-4A16-82B1-406E59CA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03" y="419879"/>
            <a:ext cx="3586220" cy="52811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353AD75-1A3B-44B0-AC46-AE1998926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3" y="190242"/>
            <a:ext cx="3180572" cy="484555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B072591-5875-49AE-9AE2-2876ED247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32" y="1110343"/>
            <a:ext cx="4006654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5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2117-19AA-4BA3-8906-6FF1F55F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94194" cy="1400530"/>
          </a:xfrm>
        </p:spPr>
        <p:txBody>
          <a:bodyPr/>
          <a:lstStyle/>
          <a:p>
            <a:r>
              <a:rPr lang="en-US" sz="7200" b="1" err="1">
                <a:solidFill>
                  <a:srgbClr val="FF0000"/>
                </a:solidFill>
                <a:ea typeface="+mj-lt"/>
                <a:cs typeface="+mj-lt"/>
              </a:rPr>
              <a:t>Ponadto</a:t>
            </a:r>
            <a:r>
              <a:rPr lang="en-US" sz="7200" b="1">
                <a:solidFill>
                  <a:srgbClr val="FF0000"/>
                </a:solidFill>
                <a:ea typeface="+mj-lt"/>
                <a:cs typeface="+mj-lt"/>
              </a:rPr>
              <a:t> </a:t>
            </a:r>
            <a:r>
              <a:rPr lang="en-US" sz="7200" b="1" err="1">
                <a:solidFill>
                  <a:srgbClr val="FF0000"/>
                </a:solidFill>
                <a:ea typeface="+mj-lt"/>
                <a:cs typeface="+mj-lt"/>
              </a:rPr>
              <a:t>udział</a:t>
            </a:r>
            <a:r>
              <a:rPr lang="en-US" sz="7200" b="1">
                <a:solidFill>
                  <a:srgbClr val="FF0000"/>
                </a:solidFill>
                <a:ea typeface="+mj-lt"/>
                <a:cs typeface="+mj-lt"/>
              </a:rPr>
              <a:t> </a:t>
            </a:r>
            <a:r>
              <a:rPr lang="en-US" sz="7200" b="1" err="1">
                <a:solidFill>
                  <a:srgbClr val="FF0000"/>
                </a:solidFill>
                <a:ea typeface="+mj-lt"/>
                <a:cs typeface="+mj-lt"/>
              </a:rPr>
              <a:t>wzięli</a:t>
            </a:r>
            <a:r>
              <a:rPr lang="en-US" sz="7200" b="1">
                <a:solidFill>
                  <a:srgbClr val="FF0000"/>
                </a:solidFill>
                <a:ea typeface="+mj-lt"/>
                <a:cs typeface="+mj-lt"/>
              </a:rPr>
              <a:t>:</a:t>
            </a:r>
            <a:endParaRPr lang="en-US" sz="7200">
              <a:ea typeface="+mj-lt"/>
              <a:cs typeface="+mj-lt"/>
            </a:endParaRP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61AC-1241-42A4-8D89-F4A05F43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07862"/>
            <a:ext cx="8946541" cy="45405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400"/>
              <a:t>Kornelia Walczak kl. IV b</a:t>
            </a:r>
          </a:p>
          <a:p>
            <a:pPr>
              <a:buClr>
                <a:srgbClr val="8AD0D6"/>
              </a:buClr>
            </a:pPr>
            <a:r>
              <a:rPr lang="en-US" sz="4400"/>
              <a:t>Julia </a:t>
            </a:r>
            <a:r>
              <a:rPr lang="en-US" sz="4400" err="1"/>
              <a:t>Miedzińska</a:t>
            </a:r>
            <a:r>
              <a:rPr lang="en-US" sz="4400"/>
              <a:t> kl. VI b</a:t>
            </a:r>
          </a:p>
          <a:p>
            <a:pPr>
              <a:buClr>
                <a:srgbClr val="8AD0D6"/>
              </a:buClr>
            </a:pPr>
            <a:r>
              <a:rPr lang="en-US" sz="4400"/>
              <a:t>Klaudia </a:t>
            </a:r>
            <a:r>
              <a:rPr lang="en-US" sz="4400" err="1"/>
              <a:t>Chamielec</a:t>
            </a:r>
            <a:r>
              <a:rPr lang="en-US" sz="4400"/>
              <a:t> kl. VII b</a:t>
            </a:r>
          </a:p>
          <a:p>
            <a:pPr>
              <a:buClr>
                <a:srgbClr val="8AD0D6"/>
              </a:buClr>
            </a:pPr>
            <a:r>
              <a:rPr lang="en-US" sz="4400"/>
              <a:t>Zuzanna </a:t>
            </a:r>
            <a:r>
              <a:rPr lang="en-US" sz="4400" err="1"/>
              <a:t>Płaszewska</a:t>
            </a:r>
            <a:r>
              <a:rPr lang="en-US" sz="4400"/>
              <a:t> V b</a:t>
            </a:r>
          </a:p>
          <a:p>
            <a:pPr>
              <a:buClr>
                <a:srgbClr val="8AD0D6"/>
              </a:buClr>
            </a:pPr>
            <a:r>
              <a:rPr lang="en-US" sz="4400"/>
              <a:t>Antoni </a:t>
            </a:r>
            <a:r>
              <a:rPr lang="en-US" sz="4400" err="1"/>
              <a:t>Szczudło</a:t>
            </a:r>
            <a:r>
              <a:rPr lang="en-US" sz="4400"/>
              <a:t> kl. V b</a:t>
            </a:r>
          </a:p>
          <a:p>
            <a:pPr>
              <a:buClr>
                <a:srgbClr val="8AD0D6"/>
              </a:buClr>
            </a:pPr>
            <a:r>
              <a:rPr lang="en-US" sz="4400"/>
              <a:t>Patryk Krzanowski IV b</a:t>
            </a:r>
          </a:p>
          <a:p>
            <a:pPr>
              <a:buClr>
                <a:srgbClr val="8AD0D6"/>
              </a:buClr>
            </a:pP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07727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AC8459-8C50-473A-AA8D-4AFE5194A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19" y="421881"/>
            <a:ext cx="4334069" cy="601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2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060153-BFD4-4F2D-B887-C52242FB8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7" y="158621"/>
            <a:ext cx="6731164" cy="63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4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565C32-045C-4D9B-83CB-13D63C13C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03" y="195942"/>
            <a:ext cx="3990172" cy="62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1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03C00E-5C6A-49B4-947F-BBC2384F1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232" y="1623889"/>
            <a:ext cx="6143863" cy="34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3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590504-63F7-4A3F-9084-39945A4AF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8236" y="1105677"/>
            <a:ext cx="6195527" cy="46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2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E83213B-17A5-41FF-AC49-7DAD6177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260947"/>
            <a:ext cx="6139543" cy="28241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845AE76-FCE1-4A95-A7AE-FC2363AA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948" y="1952523"/>
            <a:ext cx="6419465" cy="29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5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D2E257-F873-4D93-B80D-B22CEC354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5" y="382555"/>
            <a:ext cx="4533601" cy="5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6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017BC-6FB5-4A20-B66E-A1523D3B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48" y="657046"/>
            <a:ext cx="4637515" cy="1792856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Thank you </a:t>
            </a:r>
            <a:br>
              <a:rPr lang="en-US" sz="4000" b="1">
                <a:solidFill>
                  <a:srgbClr val="FF0000"/>
                </a:solidFill>
              </a:rPr>
            </a:br>
            <a:r>
              <a:rPr lang="en-US" sz="4000" b="1">
                <a:solidFill>
                  <a:srgbClr val="FF0000"/>
                </a:solidFill>
              </a:rPr>
              <a:t>for your participating</a:t>
            </a:r>
          </a:p>
        </p:txBody>
      </p:sp>
      <p:pic>
        <p:nvPicPr>
          <p:cNvPr id="5" name="Graphic 5" descr="Stos prezentów z cukierek trzciny i świąt">
            <a:extLst>
              <a:ext uri="{FF2B5EF4-FFF2-40B4-BE49-F238E27FC236}">
                <a16:creationId xmlns:a16="http://schemas.microsoft.com/office/drawing/2014/main" id="{9D80B542-CE96-4423-8D4D-3B6D62244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9597" y="204158"/>
            <a:ext cx="6858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8C4C3-2E96-47CC-B2EB-FA5734B17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312" y="3129280"/>
            <a:ext cx="4881930" cy="3528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err="1">
                <a:solidFill>
                  <a:srgbClr val="FFC000"/>
                </a:solidFill>
              </a:rPr>
              <a:t>Organizatorzy</a:t>
            </a:r>
            <a:r>
              <a:rPr lang="en-US" sz="4400" b="1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en-US" sz="2800"/>
              <a:t>Justyna Perlik</a:t>
            </a:r>
          </a:p>
          <a:p>
            <a:pPr algn="ctr"/>
            <a:r>
              <a:rPr lang="en-US" sz="2800"/>
              <a:t>Anna </a:t>
            </a:r>
            <a:r>
              <a:rPr lang="en-US" sz="2800" err="1"/>
              <a:t>Zabdyr</a:t>
            </a:r>
            <a:r>
              <a:rPr lang="en-US" sz="2800"/>
              <a:t> </a:t>
            </a:r>
            <a:r>
              <a:rPr lang="en-US" sz="2800" err="1"/>
              <a:t>Wykurz</a:t>
            </a:r>
            <a:endParaRPr lang="en-US" sz="2800"/>
          </a:p>
          <a:p>
            <a:pPr algn="ctr"/>
            <a:r>
              <a:rPr lang="en-US" sz="2800"/>
              <a:t>Joanna Wołek</a:t>
            </a:r>
          </a:p>
          <a:p>
            <a:pPr algn="ctr"/>
            <a:r>
              <a:rPr lang="en-US" sz="2800"/>
              <a:t>Kinga </a:t>
            </a:r>
            <a:r>
              <a:rPr lang="en-US" sz="2800" err="1"/>
              <a:t>Wodecka</a:t>
            </a:r>
            <a:r>
              <a:rPr lang="en-US" sz="2800"/>
              <a:t> </a:t>
            </a:r>
            <a:r>
              <a:rPr lang="en-US" sz="2800" err="1"/>
              <a:t>Koterwa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64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223AB0-7D4E-4D6A-A664-952166B0A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8945" y="1602532"/>
            <a:ext cx="6494109" cy="36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68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EA407D-7417-43B8-BC72-D4B4CF390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9537" y="1501037"/>
            <a:ext cx="6392683" cy="3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42CAE96-EA49-440C-AEED-CD99528AF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42" y="317240"/>
            <a:ext cx="5278544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0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F0ED3B-62E0-44E3-9B57-BD3DD231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01" y="643812"/>
            <a:ext cx="3781619" cy="50421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EB53BA-2B63-4C36-8F41-C9B59D2C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97" y="643811"/>
            <a:ext cx="3781619" cy="50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9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EFAE84B-219E-498D-8744-9E1159BA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10" y="203506"/>
            <a:ext cx="4435054" cy="645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6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2683-0714-49C4-B6B0-5268D37F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72" y="452718"/>
            <a:ext cx="9951062" cy="926078"/>
          </a:xfrm>
        </p:spPr>
        <p:txBody>
          <a:bodyPr/>
          <a:lstStyle/>
          <a:p>
            <a:r>
              <a:rPr lang="en-US" b="1" err="1">
                <a:solidFill>
                  <a:srgbClr val="FF0000"/>
                </a:solidFill>
                <a:ea typeface="+mj-lt"/>
                <a:cs typeface="+mj-lt"/>
              </a:rPr>
              <a:t>Edukacja</a:t>
            </a:r>
            <a:r>
              <a:rPr lang="en-US" b="1">
                <a:solidFill>
                  <a:srgbClr val="FF0000"/>
                </a:solidFill>
                <a:ea typeface="+mj-lt"/>
                <a:cs typeface="+mj-lt"/>
              </a:rPr>
              <a:t>   </a:t>
            </a:r>
            <a:r>
              <a:rPr lang="en-US" b="1" err="1">
                <a:solidFill>
                  <a:srgbClr val="FF0000"/>
                </a:solidFill>
                <a:ea typeface="+mj-lt"/>
                <a:cs typeface="+mj-lt"/>
              </a:rPr>
              <a:t>Wczesnoszkolna</a:t>
            </a:r>
            <a:r>
              <a:rPr lang="en-US" b="1">
                <a:solidFill>
                  <a:srgbClr val="FF0000"/>
                </a:solidFill>
                <a:ea typeface="+mj-lt"/>
                <a:cs typeface="+mj-lt"/>
              </a:rPr>
              <a:t> – </a:t>
            </a:r>
            <a:r>
              <a:rPr lang="en-US" b="1" err="1">
                <a:solidFill>
                  <a:srgbClr val="FF0000"/>
                </a:solidFill>
                <a:ea typeface="+mj-lt"/>
                <a:cs typeface="+mj-lt"/>
              </a:rPr>
              <a:t>klasy</a:t>
            </a:r>
            <a:r>
              <a:rPr lang="en-US" b="1">
                <a:solidFill>
                  <a:srgbClr val="FF0000"/>
                </a:solidFill>
                <a:ea typeface="+mj-lt"/>
                <a:cs typeface="+mj-lt"/>
              </a:rPr>
              <a:t> II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88CB-2D0C-4C13-9FD2-B109381DB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7" y="1391560"/>
            <a:ext cx="9952956" cy="53600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0" lvl="6" indent="0">
              <a:buNone/>
            </a:pPr>
            <a:r>
              <a:rPr lang="en-US" sz="2400">
                <a:ea typeface="+mj-lt"/>
                <a:cs typeface="+mj-lt"/>
              </a:rPr>
              <a:t>       </a:t>
            </a:r>
            <a:r>
              <a:rPr lang="en-US" sz="2400">
                <a:solidFill>
                  <a:srgbClr val="FFFFFF"/>
                </a:solidFill>
                <a:ea typeface="+mj-lt"/>
                <a:cs typeface="+mj-lt"/>
              </a:rPr>
              <a:t>   </a:t>
            </a:r>
            <a:r>
              <a:rPr lang="en-US" sz="2800" b="1">
                <a:solidFill>
                  <a:srgbClr val="FFFF00"/>
                </a:solidFill>
                <a:ea typeface="+mj-lt"/>
                <a:cs typeface="+mj-lt"/>
              </a:rPr>
              <a:t> MIEJSCE 1</a:t>
            </a:r>
            <a:endParaRPr lang="en-US" sz="2800"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800">
                <a:ea typeface="+mj-lt"/>
                <a:cs typeface="+mj-lt"/>
              </a:rPr>
              <a:t>Amelia Kowalik kl. II b</a:t>
            </a:r>
          </a:p>
          <a:p>
            <a:pPr lvl="6">
              <a:buClr>
                <a:srgbClr val="8AD0D6"/>
              </a:buClr>
            </a:pPr>
            <a:r>
              <a:rPr lang="en-US" sz="2800">
                <a:ea typeface="+mj-lt"/>
                <a:cs typeface="+mj-lt"/>
              </a:rPr>
              <a:t>Liliana </a:t>
            </a:r>
            <a:r>
              <a:rPr lang="en-US" sz="2800" err="1">
                <a:ea typeface="+mj-lt"/>
                <a:cs typeface="+mj-lt"/>
              </a:rPr>
              <a:t>Margasińska</a:t>
            </a:r>
            <a:r>
              <a:rPr lang="en-US" sz="2800">
                <a:ea typeface="+mj-lt"/>
                <a:cs typeface="+mj-lt"/>
              </a:rPr>
              <a:t> kl. II a</a:t>
            </a:r>
          </a:p>
          <a:p>
            <a:pPr lvl="6">
              <a:buClr>
                <a:srgbClr val="8AD0D6"/>
              </a:buClr>
            </a:pPr>
            <a:endParaRPr lang="en-US" sz="2800">
              <a:ea typeface="+mj-lt"/>
              <a:cs typeface="+mj-lt"/>
            </a:endParaRPr>
          </a:p>
          <a:p>
            <a:pPr marL="2743200" lvl="6" indent="0">
              <a:buClr>
                <a:srgbClr val="8AD0D6"/>
              </a:buClr>
              <a:buNone/>
            </a:pPr>
            <a:r>
              <a:rPr lang="en-US" sz="2800">
                <a:ea typeface="+mj-lt"/>
                <a:cs typeface="+mj-lt"/>
              </a:rPr>
              <a:t>         </a:t>
            </a:r>
            <a:r>
              <a:rPr lang="en-US" sz="2800">
                <a:solidFill>
                  <a:srgbClr val="FFFFFF"/>
                </a:solidFill>
                <a:ea typeface="+mj-lt"/>
                <a:cs typeface="+mj-lt"/>
              </a:rPr>
              <a:t>  </a:t>
            </a:r>
            <a:r>
              <a:rPr lang="en-US" sz="2800" b="1">
                <a:solidFill>
                  <a:schemeClr val="tx1">
                    <a:lumMod val="65000"/>
                  </a:schemeClr>
                </a:solidFill>
                <a:ea typeface="+mj-lt"/>
                <a:cs typeface="+mj-lt"/>
              </a:rPr>
              <a:t>MIEJSCE 2</a:t>
            </a:r>
            <a:endParaRPr lang="en-US" sz="2800">
              <a:solidFill>
                <a:schemeClr val="tx1">
                  <a:lumMod val="65000"/>
                </a:schemeClr>
              </a:solidFill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800">
                <a:ea typeface="+mj-lt"/>
                <a:cs typeface="+mj-lt"/>
              </a:rPr>
              <a:t>Blanka Tyszko  kl. II a</a:t>
            </a:r>
          </a:p>
          <a:p>
            <a:pPr lvl="6">
              <a:buClr>
                <a:srgbClr val="8AD0D6"/>
              </a:buClr>
            </a:pPr>
            <a:endParaRPr lang="en-US" sz="2800">
              <a:ea typeface="+mj-lt"/>
              <a:cs typeface="+mj-lt"/>
            </a:endParaRPr>
          </a:p>
          <a:p>
            <a:pPr marL="2743200" lvl="6" indent="0">
              <a:buClr>
                <a:srgbClr val="8AD0D6"/>
              </a:buClr>
              <a:buNone/>
            </a:pPr>
            <a:r>
              <a:rPr lang="en-US" sz="2800">
                <a:ea typeface="+mj-lt"/>
                <a:cs typeface="+mj-lt"/>
              </a:rPr>
              <a:t>           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ea typeface="+mj-lt"/>
                <a:cs typeface="+mj-lt"/>
              </a:rPr>
              <a:t> MIEJSCE 3</a:t>
            </a:r>
            <a:endParaRPr lang="en-US" sz="2800">
              <a:solidFill>
                <a:schemeClr val="accent2">
                  <a:lumMod val="75000"/>
                </a:schemeClr>
              </a:solidFill>
              <a:ea typeface="+mj-lt"/>
              <a:cs typeface="+mj-lt"/>
            </a:endParaRPr>
          </a:p>
          <a:p>
            <a:pPr lvl="6">
              <a:buClr>
                <a:srgbClr val="8AD0D6"/>
              </a:buClr>
            </a:pPr>
            <a:r>
              <a:rPr lang="en-US" sz="2800">
                <a:ea typeface="+mj-lt"/>
                <a:cs typeface="+mj-lt"/>
              </a:rPr>
              <a:t>Aleksander </a:t>
            </a:r>
            <a:r>
              <a:rPr lang="en-US" sz="2800" err="1">
                <a:ea typeface="+mj-lt"/>
                <a:cs typeface="+mj-lt"/>
              </a:rPr>
              <a:t>Korpak</a:t>
            </a:r>
            <a:r>
              <a:rPr lang="en-US" sz="2800">
                <a:ea typeface="+mj-lt"/>
                <a:cs typeface="+mj-lt"/>
              </a:rPr>
              <a:t> kl. II a</a:t>
            </a:r>
          </a:p>
          <a:p>
            <a:pPr>
              <a:buClr>
                <a:srgbClr val="8AD0D6"/>
              </a:buClr>
            </a:pPr>
            <a:endParaRPr lang="en-US" sz="2400"/>
          </a:p>
        </p:txBody>
      </p:sp>
      <p:pic>
        <p:nvPicPr>
          <p:cNvPr id="5" name="Graphic 4" descr="Wstążka nagrody z gwiazdką">
            <a:extLst>
              <a:ext uri="{FF2B5EF4-FFF2-40B4-BE49-F238E27FC236}">
                <a16:creationId xmlns:a16="http://schemas.microsoft.com/office/drawing/2014/main" id="{EF402CAA-C31F-4E04-8421-AB9D7609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8972" y="227521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0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F8C9A7D91DAC42BBB05FFFACCBC2A3" ma:contentTypeVersion="2" ma:contentTypeDescription="Utwórz nowy dokument." ma:contentTypeScope="" ma:versionID="d03034aedcbadbcbd6f14814ef3960e2">
  <xsd:schema xmlns:xsd="http://www.w3.org/2001/XMLSchema" xmlns:xs="http://www.w3.org/2001/XMLSchema" xmlns:p="http://schemas.microsoft.com/office/2006/metadata/properties" xmlns:ns2="116a8a29-b6ed-4a32-85fb-c6a12dd3a00e" targetNamespace="http://schemas.microsoft.com/office/2006/metadata/properties" ma:root="true" ma:fieldsID="82f1eeab52fff3ce3e9f3d088ea691d8" ns2:_="">
    <xsd:import namespace="116a8a29-b6ed-4a32-85fb-c6a12dd3a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a8a29-b6ed-4a32-85fb-c6a12dd3a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1BE8BF-C194-45C6-92E6-6CF12DD285DC}">
  <ds:schemaRefs>
    <ds:schemaRef ds:uri="116a8a29-b6ed-4a32-85fb-c6a12dd3a0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433B38-7C3D-4E44-A14C-8D248D954D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F5CCE4-88BE-4E9B-9D52-3357CAED26B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Jon</vt:lpstr>
      <vt:lpstr>PowerPoint Presentation</vt:lpstr>
      <vt:lpstr>Edukacja    Wczesnoszkolna – klasy I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Edukacja   Wczesnoszkolna – klasy II</vt:lpstr>
      <vt:lpstr>PowerPoint Presentation</vt:lpstr>
      <vt:lpstr>PowerPoint Presentation</vt:lpstr>
      <vt:lpstr>PowerPoint Presentation</vt:lpstr>
      <vt:lpstr>PowerPoint Presentation</vt:lpstr>
      <vt:lpstr>Ponadto udział wzięli: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Klasy IV - VIII</vt:lpstr>
      <vt:lpstr>PowerPoint Presentation</vt:lpstr>
      <vt:lpstr>PowerPoint Presentation</vt:lpstr>
      <vt:lpstr>PowerPoint Presentation</vt:lpstr>
      <vt:lpstr>PowerPoint Presentation</vt:lpstr>
      <vt:lpstr>Ponadto udział wzięli: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for your participating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Zabdyr-Wykurz</dc:creator>
  <cp:revision>1</cp:revision>
  <dcterms:created xsi:type="dcterms:W3CDTF">2020-12-09T04:59:35Z</dcterms:created>
  <dcterms:modified xsi:type="dcterms:W3CDTF">2020-12-10T12:53:46Z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0x01010035F8C9A7D91DAC42BBB05FFFACCBC2A3</vt:lpwstr>
  </property>
</Properties>
</file>